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pos="416"/>
        <p:guide pos="7256"/>
        <p:guide orient="horz" pos="648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1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1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1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1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5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2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7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0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9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93474-112F-4C45-99B0-FD3961E60582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627299" y="2621875"/>
            <a:ext cx="1532370" cy="2154436"/>
            <a:chOff x="6907992" y="2614641"/>
            <a:chExt cx="1532370" cy="2154436"/>
          </a:xfrm>
        </p:grpSpPr>
        <p:sp>
          <p:nvSpPr>
            <p:cNvPr id="9" name="椭圆 8"/>
            <p:cNvSpPr/>
            <p:nvPr/>
          </p:nvSpPr>
          <p:spPr>
            <a:xfrm>
              <a:off x="6907992" y="261464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88152" y="261464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07992" y="310887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07992" y="3553743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07992" y="4031668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07992" y="4467509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88152" y="310887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88152" y="3556297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88152" y="4055569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88152" y="4492188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9" idx="6"/>
              <a:endCxn id="10" idx="1"/>
            </p:cNvCxnSpPr>
            <p:nvPr/>
          </p:nvCxnSpPr>
          <p:spPr>
            <a:xfrm flipV="1">
              <a:off x="7209560" y="274074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1"/>
            </p:cNvCxnSpPr>
            <p:nvPr/>
          </p:nvCxnSpPr>
          <p:spPr>
            <a:xfrm flipV="1">
              <a:off x="7209560" y="323497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1" idx="6"/>
              <a:endCxn id="19" idx="1"/>
            </p:cNvCxnSpPr>
            <p:nvPr/>
          </p:nvCxnSpPr>
          <p:spPr>
            <a:xfrm>
              <a:off x="7209560" y="3259655"/>
              <a:ext cx="978592" cy="9220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9" idx="6"/>
              <a:endCxn id="17" idx="1"/>
            </p:cNvCxnSpPr>
            <p:nvPr/>
          </p:nvCxnSpPr>
          <p:spPr>
            <a:xfrm>
              <a:off x="7209560" y="2765425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6"/>
              <a:endCxn id="19" idx="1"/>
            </p:cNvCxnSpPr>
            <p:nvPr/>
          </p:nvCxnSpPr>
          <p:spPr>
            <a:xfrm>
              <a:off x="7209560" y="2765425"/>
              <a:ext cx="978592" cy="1416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6"/>
              <a:endCxn id="20" idx="1"/>
            </p:cNvCxnSpPr>
            <p:nvPr/>
          </p:nvCxnSpPr>
          <p:spPr>
            <a:xfrm>
              <a:off x="7209560" y="3704527"/>
              <a:ext cx="978592" cy="913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3" idx="6"/>
              <a:endCxn id="17" idx="1"/>
            </p:cNvCxnSpPr>
            <p:nvPr/>
          </p:nvCxnSpPr>
          <p:spPr>
            <a:xfrm flipV="1">
              <a:off x="7209560" y="3234976"/>
              <a:ext cx="978592" cy="947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3" idx="6"/>
              <a:endCxn id="19" idx="1"/>
            </p:cNvCxnSpPr>
            <p:nvPr/>
          </p:nvCxnSpPr>
          <p:spPr>
            <a:xfrm flipV="1">
              <a:off x="7209560" y="4181674"/>
              <a:ext cx="978592" cy="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4" idx="6"/>
              <a:endCxn id="10" idx="1"/>
            </p:cNvCxnSpPr>
            <p:nvPr/>
          </p:nvCxnSpPr>
          <p:spPr>
            <a:xfrm flipV="1">
              <a:off x="7209560" y="2740746"/>
              <a:ext cx="978592" cy="1877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4" idx="6"/>
              <a:endCxn id="18" idx="1"/>
            </p:cNvCxnSpPr>
            <p:nvPr/>
          </p:nvCxnSpPr>
          <p:spPr>
            <a:xfrm flipV="1">
              <a:off x="7209560" y="3682402"/>
              <a:ext cx="978592" cy="935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117667" y="3242210"/>
            <a:ext cx="978333" cy="3411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63252"/>
              </p:ext>
            </p:extLst>
          </p:nvPr>
        </p:nvGraphicFramePr>
        <p:xfrm>
          <a:off x="2762857" y="2784693"/>
          <a:ext cx="203846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93">
                  <a:extLst>
                    <a:ext uri="{9D8B030D-6E8A-4147-A177-3AD203B41FA5}">
                      <a16:colId xmlns:a16="http://schemas.microsoft.com/office/drawing/2014/main" val="4149438083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718874530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597320985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2500892011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163567792"/>
                    </a:ext>
                  </a:extLst>
                </a:gridCol>
              </a:tblGrid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7325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01999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46766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3224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701235"/>
                  </a:ext>
                </a:extLst>
              </a:tr>
            </a:tbl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2364991" y="2749472"/>
            <a:ext cx="397866" cy="1868821"/>
            <a:chOff x="3117926" y="2682185"/>
            <a:chExt cx="397866" cy="1868821"/>
          </a:xfrm>
        </p:grpSpPr>
        <p:sp>
          <p:nvSpPr>
            <p:cNvPr id="51" name="文本框 50"/>
            <p:cNvSpPr txBox="1"/>
            <p:nvPr/>
          </p:nvSpPr>
          <p:spPr>
            <a:xfrm>
              <a:off x="3117926" y="2682185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17926" y="305742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117926" y="3426576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117926" y="384700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17926" y="4181674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24192" y="2361694"/>
            <a:ext cx="1893830" cy="387778"/>
            <a:chOff x="3577127" y="2294407"/>
            <a:chExt cx="1893830" cy="387778"/>
          </a:xfrm>
        </p:grpSpPr>
        <p:sp>
          <p:nvSpPr>
            <p:cNvPr id="56" name="文本框 55"/>
            <p:cNvSpPr txBox="1"/>
            <p:nvPr/>
          </p:nvSpPr>
          <p:spPr>
            <a:xfrm>
              <a:off x="3577127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988314" y="2310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392931" y="230679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9743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150035" y="229440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pic>
        <p:nvPicPr>
          <p:cNvPr id="66" name="图片 6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86" y="1257037"/>
            <a:ext cx="4888230" cy="1958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65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15546" y="708520"/>
            <a:ext cx="5551651" cy="4156832"/>
            <a:chOff x="3015546" y="708520"/>
            <a:chExt cx="5551651" cy="41568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797" y="708520"/>
              <a:ext cx="2743200" cy="1828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976" y="708520"/>
              <a:ext cx="2743200" cy="18288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6" y="3038399"/>
              <a:ext cx="2740430" cy="182695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997" y="3036552"/>
              <a:ext cx="2743200" cy="1828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7561" y="255311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62740" y="255043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20925" y="5022108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0761" y="5053227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5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6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723207" y="1271848"/>
            <a:ext cx="10731732" cy="2539538"/>
            <a:chOff x="1300944" y="1354976"/>
            <a:chExt cx="10249873" cy="2456409"/>
          </a:xfrm>
        </p:grpSpPr>
        <p:sp>
          <p:nvSpPr>
            <p:cNvPr id="4" name="流程图: 磁盘 3"/>
            <p:cNvSpPr/>
            <p:nvPr/>
          </p:nvSpPr>
          <p:spPr>
            <a:xfrm>
              <a:off x="1300944" y="1354976"/>
              <a:ext cx="781396" cy="947650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/>
                <a:t>项目</a:t>
              </a:r>
              <a:r>
                <a:rPr lang="en-US" altLang="zh-CN" sz="1000" dirty="0" smtClean="0"/>
                <a:t>-</a:t>
              </a:r>
              <a:r>
                <a:rPr lang="zh-CN" altLang="en-US" sz="1000" dirty="0" smtClean="0"/>
                <a:t>标签信息</a:t>
              </a:r>
              <a:endParaRPr lang="zh-CN" altLang="en-US" sz="1000" dirty="0"/>
            </a:p>
          </p:txBody>
        </p:sp>
        <p:sp>
          <p:nvSpPr>
            <p:cNvPr id="7" name="流程图: 磁盘 6"/>
            <p:cNvSpPr/>
            <p:nvPr/>
          </p:nvSpPr>
          <p:spPr>
            <a:xfrm>
              <a:off x="1300944" y="2863735"/>
              <a:ext cx="781396" cy="947650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用户</a:t>
              </a:r>
              <a:r>
                <a:rPr lang="en-US" altLang="zh-CN" sz="1000" dirty="0" smtClean="0"/>
                <a:t>-</a:t>
              </a:r>
              <a:r>
                <a:rPr lang="zh-CN" altLang="en-US" sz="1000" dirty="0"/>
                <a:t>评分</a:t>
              </a:r>
              <a:r>
                <a:rPr lang="zh-CN" altLang="en-US" sz="1000" dirty="0" smtClean="0"/>
                <a:t>信息</a:t>
              </a:r>
              <a:endParaRPr lang="zh-CN" altLang="en-US" sz="10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624307" y="1616826"/>
              <a:ext cx="2061556" cy="423949"/>
            </a:xfrm>
            <a:prstGeom prst="roundRect">
              <a:avLst>
                <a:gd name="adj" fmla="val 4804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</a:rPr>
                <a:t>项目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-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标签二部网络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624307" y="3125585"/>
              <a:ext cx="2061556" cy="423949"/>
            </a:xfrm>
            <a:prstGeom prst="roundRect">
              <a:avLst>
                <a:gd name="adj" fmla="val 4804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用户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-</a:t>
              </a:r>
              <a:r>
                <a:rPr lang="zh-CN" altLang="en-US" sz="1000" dirty="0">
                  <a:solidFill>
                    <a:schemeClr val="tx1"/>
                  </a:solidFill>
                </a:rPr>
                <a:t>项目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二部网络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993433" y="1616825"/>
              <a:ext cx="1837111" cy="42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</a:rPr>
                <a:t>二部网络表示学习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11319" y="3125584"/>
              <a:ext cx="1819226" cy="42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</a:rPr>
                <a:t>二部网络表示学习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 rot="5400000">
              <a:off x="6499440" y="2225293"/>
              <a:ext cx="2152995" cy="586926"/>
            </a:xfrm>
            <a:prstGeom prst="roundRect">
              <a:avLst>
                <a:gd name="adj" fmla="val 238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/>
                  </a:solidFill>
                </a:rPr>
                <a:t>BiNRMF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tx1"/>
                  </a:solidFill>
                </a:rPr>
                <a:t>联合训练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椭圆 26"/>
                <p:cNvSpPr/>
                <p:nvPr/>
              </p:nvSpPr>
              <p:spPr>
                <a:xfrm>
                  <a:off x="11268185" y="2377440"/>
                  <a:ext cx="282632" cy="2826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7" name="椭圆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185" y="2377440"/>
                  <a:ext cx="282632" cy="282632"/>
                </a:xfrm>
                <a:prstGeom prst="ellipse">
                  <a:avLst/>
                </a:prstGeom>
                <a:blipFill>
                  <a:blip r:embed="rId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组合 33"/>
            <p:cNvGrpSpPr/>
            <p:nvPr/>
          </p:nvGrpSpPr>
          <p:grpSpPr>
            <a:xfrm>
              <a:off x="8324896" y="1670859"/>
              <a:ext cx="2473051" cy="1695794"/>
              <a:chOff x="8771989" y="3125584"/>
              <a:chExt cx="2473051" cy="169579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8899650" y="3125584"/>
                <a:ext cx="2345390" cy="1695794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圆角矩形 16"/>
                  <p:cNvSpPr/>
                  <p:nvPr/>
                </p:nvSpPr>
                <p:spPr>
                  <a:xfrm>
                    <a:off x="9776524" y="3337560"/>
                    <a:ext cx="1136581" cy="261852"/>
                  </a:xfrm>
                  <a:prstGeom prst="roundRect">
                    <a:avLst>
                      <a:gd name="adj" fmla="val 48040"/>
                    </a:avLst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zh-CN" sz="1000" dirty="0" smtClean="0">
                        <a:solidFill>
                          <a:schemeClr val="tx1"/>
                        </a:solidFill>
                      </a:rPr>
                      <a:t>(</a:t>
                    </a:r>
                    <a:r>
                      <a:rPr lang="zh-CN" altLang="en-US" sz="1000" dirty="0" smtClean="0">
                        <a:solidFill>
                          <a:schemeClr val="tx1"/>
                        </a:solidFill>
                      </a:rPr>
                      <a:t>项目内容</a:t>
                    </a:r>
                    <a:r>
                      <a:rPr lang="en-US" altLang="zh-CN" sz="100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zh-CN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圆角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6524" y="3337560"/>
                    <a:ext cx="1136581" cy="261852"/>
                  </a:xfrm>
                  <a:prstGeom prst="roundRect">
                    <a:avLst>
                      <a:gd name="adj" fmla="val 48040"/>
                    </a:avLst>
                  </a:prstGeom>
                  <a:blipFill>
                    <a:blip r:embed="rId3"/>
                    <a:stretch>
                      <a:fillRect b="-106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椭圆 15"/>
                  <p:cNvSpPr/>
                  <p:nvPr/>
                </p:nvSpPr>
                <p:spPr>
                  <a:xfrm>
                    <a:off x="9389604" y="3337560"/>
                    <a:ext cx="282632" cy="2826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16" name="椭圆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9604" y="3337560"/>
                    <a:ext cx="282632" cy="28263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9406229" y="4069080"/>
                    <a:ext cx="282632" cy="2826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6229" y="4069080"/>
                    <a:ext cx="282632" cy="28263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圆角矩形 31"/>
                  <p:cNvSpPr/>
                  <p:nvPr/>
                </p:nvSpPr>
                <p:spPr>
                  <a:xfrm>
                    <a:off x="9882731" y="4069080"/>
                    <a:ext cx="1090986" cy="249380"/>
                  </a:xfrm>
                  <a:prstGeom prst="roundRect">
                    <a:avLst>
                      <a:gd name="adj" fmla="val 48040"/>
                    </a:avLst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zh-CN" sz="1000" dirty="0" smtClean="0">
                        <a:solidFill>
                          <a:schemeClr val="tx1"/>
                        </a:solidFill>
                      </a:rPr>
                      <a:t>(</a:t>
                    </a:r>
                    <a:r>
                      <a:rPr lang="zh-CN" altLang="en-US" sz="1000" dirty="0" smtClean="0">
                        <a:solidFill>
                          <a:schemeClr val="tx1"/>
                        </a:solidFill>
                      </a:rPr>
                      <a:t>用户交互</a:t>
                    </a:r>
                    <a:r>
                      <a:rPr lang="en-US" altLang="zh-CN" sz="100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zh-CN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圆角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2731" y="4069080"/>
                    <a:ext cx="1090986" cy="249380"/>
                  </a:xfrm>
                  <a:prstGeom prst="roundRect">
                    <a:avLst>
                      <a:gd name="adj" fmla="val 48040"/>
                    </a:avLst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文本框 32"/>
              <p:cNvSpPr txBox="1"/>
              <p:nvPr/>
            </p:nvSpPr>
            <p:spPr>
              <a:xfrm>
                <a:off x="8771989" y="4025729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1 -      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cxnSp>
          <p:nvCxnSpPr>
            <p:cNvPr id="36" name="直接箭头连接符 35"/>
            <p:cNvCxnSpPr>
              <a:stCxn id="4" idx="4"/>
              <a:endCxn id="8" idx="1"/>
            </p:cNvCxnSpPr>
            <p:nvPr/>
          </p:nvCxnSpPr>
          <p:spPr>
            <a:xfrm>
              <a:off x="2082340" y="1828801"/>
              <a:ext cx="541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7" idx="4"/>
              <a:endCxn id="9" idx="1"/>
            </p:cNvCxnSpPr>
            <p:nvPr/>
          </p:nvCxnSpPr>
          <p:spPr>
            <a:xfrm>
              <a:off x="2082340" y="3337560"/>
              <a:ext cx="541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8" idx="3"/>
              <a:endCxn id="10" idx="1"/>
            </p:cNvCxnSpPr>
            <p:nvPr/>
          </p:nvCxnSpPr>
          <p:spPr>
            <a:xfrm flipV="1">
              <a:off x="4685863" y="1828800"/>
              <a:ext cx="3075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9" idx="3"/>
              <a:endCxn id="11" idx="1"/>
            </p:cNvCxnSpPr>
            <p:nvPr/>
          </p:nvCxnSpPr>
          <p:spPr>
            <a:xfrm flipV="1">
              <a:off x="4685863" y="3337559"/>
              <a:ext cx="3254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肘形连接符 43"/>
            <p:cNvCxnSpPr>
              <a:stCxn id="10" idx="3"/>
              <a:endCxn id="14" idx="2"/>
            </p:cNvCxnSpPr>
            <p:nvPr/>
          </p:nvCxnSpPr>
          <p:spPr>
            <a:xfrm>
              <a:off x="6830544" y="1828800"/>
              <a:ext cx="451931" cy="689957"/>
            </a:xfrm>
            <a:prstGeom prst="bentConnector5">
              <a:avLst>
                <a:gd name="adj1" fmla="val 48744"/>
                <a:gd name="adj2" fmla="val 44094"/>
                <a:gd name="adj3" fmla="val 4941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11" idx="3"/>
              <a:endCxn id="14" idx="2"/>
            </p:cNvCxnSpPr>
            <p:nvPr/>
          </p:nvCxnSpPr>
          <p:spPr>
            <a:xfrm flipV="1">
              <a:off x="6830545" y="2518757"/>
              <a:ext cx="451930" cy="818802"/>
            </a:xfrm>
            <a:prstGeom prst="bentConnector5">
              <a:avLst>
                <a:gd name="adj1" fmla="val 50583"/>
                <a:gd name="adj2" fmla="val 45024"/>
                <a:gd name="adj3" fmla="val 4941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14" idx="0"/>
              <a:endCxn id="15" idx="1"/>
            </p:cNvCxnSpPr>
            <p:nvPr/>
          </p:nvCxnSpPr>
          <p:spPr>
            <a:xfrm flipV="1">
              <a:off x="7869401" y="2518756"/>
              <a:ext cx="583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5" idx="3"/>
              <a:endCxn id="27" idx="2"/>
            </p:cNvCxnSpPr>
            <p:nvPr/>
          </p:nvCxnSpPr>
          <p:spPr>
            <a:xfrm>
              <a:off x="10797947" y="2518756"/>
              <a:ext cx="470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4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jsd1nzv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125</Words>
  <Application>Microsoft Office PowerPoint</Application>
  <PresentationFormat>宽屏</PresentationFormat>
  <Paragraphs>59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mengxiang</dc:creator>
  <cp:lastModifiedBy>yuan mengxiang</cp:lastModifiedBy>
  <cp:revision>13</cp:revision>
  <dcterms:created xsi:type="dcterms:W3CDTF">2019-06-13T16:36:57Z</dcterms:created>
  <dcterms:modified xsi:type="dcterms:W3CDTF">2019-06-24T06:52:48Z</dcterms:modified>
</cp:coreProperties>
</file>